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7D3AD2-CAF0-43E2-A59F-E067022A60A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CB4FF5-BCDF-4F6F-BA86-F81A30367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08921"/>
            <a:ext cx="8640960" cy="3225744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009900"/>
                </a:solidFill>
                <a:latin typeface="Bookman Old Style" pitchFamily="18" charset="0"/>
              </a:rPr>
              <a:t>Инновационный социальный проект </a:t>
            </a:r>
          </a:p>
          <a:p>
            <a:pPr algn="ctr"/>
            <a:r>
              <a:rPr lang="ru-RU" sz="3200" b="1" i="1" dirty="0" smtClean="0">
                <a:solidFill>
                  <a:srgbClr val="009900"/>
                </a:solidFill>
                <a:latin typeface="Bookman Old Style" pitchFamily="18" charset="0"/>
              </a:rPr>
              <a:t>«Где родился – там и сгодился!»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Соисполнители проекта: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1"/>
            <a:ext cx="6408712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учреждение Орловской области «Социально-реабилитационный центр для несовершеннолетних «Огонёк»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Ливенского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5"/>
            <a:ext cx="23042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3762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411313" cy="22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23690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9539366-5635-4D14-B578-71C7ABE51D02}"/>
              </a:ext>
            </a:extLst>
          </p:cNvPr>
          <p:cNvPicPr/>
          <p:nvPr/>
        </p:nvPicPr>
        <p:blipFill rotWithShape="1">
          <a:blip r:embed="rId6"/>
          <a:srcRect l="11445" t="14028" r="12889" b="15278"/>
          <a:stretch/>
        </p:blipFill>
        <p:spPr>
          <a:xfrm>
            <a:off x="6156176" y="4653137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29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Бюджетное учреждение Орловской области «Социально-реабилитационный центр для несовершеннолетних «Огонёк» Ливенского района»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us1</dc:creator>
  <cp:lastModifiedBy>us1</cp:lastModifiedBy>
  <cp:revision>7</cp:revision>
  <dcterms:created xsi:type="dcterms:W3CDTF">2020-04-28T07:50:29Z</dcterms:created>
  <dcterms:modified xsi:type="dcterms:W3CDTF">2020-04-29T08:33:04Z</dcterms:modified>
</cp:coreProperties>
</file>